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8" r:id="rId4"/>
    <p:sldId id="257" r:id="rId5"/>
  </p:sldIdLst>
  <p:sldSz cx="6858000" cy="9144000" type="screen4x3"/>
  <p:notesSz cx="68580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2658" y="-1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3A40-B22B-4CBD-93F8-A5DCCEA0BFB1}" type="datetimeFigureOut">
              <a:rPr lang="en-US" smtClean="0"/>
              <a:pPr/>
              <a:t>12/14/2018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3A40-B22B-4CBD-93F8-A5DCCEA0BFB1}" type="datetimeFigureOut">
              <a:rPr lang="en-US" smtClean="0"/>
              <a:pPr/>
              <a:t>12/14/2018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3A40-B22B-4CBD-93F8-A5DCCEA0BFB1}" type="datetimeFigureOut">
              <a:rPr lang="en-US" smtClean="0"/>
              <a:pPr/>
              <a:t>12/14/2018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3A40-B22B-4CBD-93F8-A5DCCEA0BFB1}" type="datetimeFigureOut">
              <a:rPr lang="en-US" smtClean="0"/>
              <a:pPr/>
              <a:t>12/14/2018</a:t>
            </a:fld>
            <a:endParaRPr 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3A40-B22B-4CBD-93F8-A5DCCEA0BFB1}" type="datetimeFigureOut">
              <a:rPr lang="en-US" smtClean="0"/>
              <a:pPr/>
              <a:t>12/14/2018</a:t>
            </a:fld>
            <a:endParaRPr 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3A40-B22B-4CBD-93F8-A5DCCEA0BFB1}" type="datetimeFigureOut">
              <a:rPr lang="en-US" smtClean="0"/>
              <a:pPr/>
              <a:t>12/14/2018</a:t>
            </a:fld>
            <a:endParaRPr 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3A40-B22B-4CBD-93F8-A5DCCEA0BFB1}" type="datetimeFigureOut">
              <a:rPr lang="en-US" smtClean="0"/>
              <a:pPr/>
              <a:t>12/14/2018</a:t>
            </a:fld>
            <a:endParaRPr 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3A40-B22B-4CBD-93F8-A5DCCEA0BFB1}" type="datetimeFigureOut">
              <a:rPr lang="en-US" smtClean="0"/>
              <a:pPr/>
              <a:t>12/14/2018</a:t>
            </a:fld>
            <a:endParaRPr 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3A40-B22B-4CBD-93F8-A5DCCEA0BFB1}" type="datetimeFigureOut">
              <a:rPr lang="en-US" smtClean="0"/>
              <a:pPr/>
              <a:t>12/14/2018</a:t>
            </a:fld>
            <a:endParaRPr 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3A40-B22B-4CBD-93F8-A5DCCEA0BFB1}" type="datetimeFigureOut">
              <a:rPr lang="en-US" smtClean="0"/>
              <a:pPr/>
              <a:t>12/14/2018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3A40-B22B-4CBD-93F8-A5DCCEA0BFB1}" type="datetimeFigureOut">
              <a:rPr lang="en-US" smtClean="0"/>
              <a:pPr/>
              <a:t>12/14/2018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123A40-B22B-4CBD-93F8-A5DCCEA0BFB1}" type="datetimeFigureOut">
              <a:rPr lang="en-US" smtClean="0"/>
              <a:pPr/>
              <a:t>12/14/2018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축복송( 때로는 너의 앞에)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다와서 찬양해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90" y="214282"/>
            <a:ext cx="6357982" cy="89297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이번주 5/23 콘티 30분분량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643710" cy="87868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2214546"/>
            <a:ext cx="6858000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직사각형 4"/>
          <p:cNvSpPr/>
          <p:nvPr/>
        </p:nvSpPr>
        <p:spPr>
          <a:xfrm>
            <a:off x="0" y="2786050"/>
            <a:ext cx="6858000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직사각형 5"/>
          <p:cNvSpPr/>
          <p:nvPr/>
        </p:nvSpPr>
        <p:spPr>
          <a:xfrm>
            <a:off x="0" y="4429124"/>
            <a:ext cx="6858000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직사각형 6"/>
          <p:cNvSpPr/>
          <p:nvPr/>
        </p:nvSpPr>
        <p:spPr>
          <a:xfrm>
            <a:off x="0" y="5000628"/>
            <a:ext cx="6858000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357166" y="6643702"/>
            <a:ext cx="285752" cy="28575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모서리가 둥근 직사각형 8"/>
          <p:cNvSpPr/>
          <p:nvPr/>
        </p:nvSpPr>
        <p:spPr>
          <a:xfrm>
            <a:off x="357166" y="7215206"/>
            <a:ext cx="285752" cy="28575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2" descr="창조의 하나님이 나의 아버지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352" y="0"/>
            <a:ext cx="6757648" cy="9144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440</TotalTime>
  <Words>0</Words>
  <Application>Microsoft Office PowerPoint</Application>
  <PresentationFormat>화면 슬라이드 쇼(4:3)</PresentationFormat>
  <Paragraphs>0</Paragraphs>
  <Slides>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슬라이드 1</vt:lpstr>
      <vt:lpstr>슬라이드 2</vt:lpstr>
      <vt:lpstr>슬라이드 3</vt:lpstr>
      <vt:lpstr>슬라이드 4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parkshin</dc:creator>
  <cp:lastModifiedBy>moonsik chae</cp:lastModifiedBy>
  <cp:revision>45</cp:revision>
  <dcterms:created xsi:type="dcterms:W3CDTF">2012-10-05T02:34:38Z</dcterms:created>
  <dcterms:modified xsi:type="dcterms:W3CDTF">2018-12-14T15:32:00Z</dcterms:modified>
</cp:coreProperties>
</file>