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6" r:id="rId3"/>
    <p:sldId id="265" r:id="rId4"/>
    <p:sldId id="260" r:id="rId5"/>
  </p:sldIdLst>
  <p:sldSz cx="6858000" cy="9144000" type="screen4x3"/>
  <p:notesSz cx="7010400" cy="92964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2658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2018-06-29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7ABA3-DB43-4D18-BF80-C952A77C9653}" type="datetimeFigureOut">
              <a:rPr lang="ko-KR" altLang="en-US" smtClean="0"/>
              <a:pPr/>
              <a:t>2018-06-29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ostfiles.pstatic.net/MjAxODAzMTFfMjA5/MDAxNTIwNzI0MDcyMDI1.ys6RcNwu4ri8e--wM-nJkMU1Kg8dcmfkMh0URA600AEg.KmKs1Elcr8_ZtEvQcW0WQPPDAOETbxsr8SSKvsKfvg0g.JPEG.emr31001/%EB%82%98%EB%8A%94_%EC%95%84%EB%AC%B4%EA%B2%83%EB%8F%84_%EC%95%84%EB%8B%99%EB%8B%88%EB%8B%A4._E.JPG?type=w7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0"/>
            <a:ext cx="6705600" cy="8991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postfiles1.naver.net/data25/2008/9/18/16/%BF%AD%B7%C1%B6%F3_%BF%A1%B9%D9%B4%D9_seasunggen.jpg?type=w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643710" cy="8929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857232" y="3286116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직사각형 5"/>
          <p:cNvSpPr/>
          <p:nvPr/>
        </p:nvSpPr>
        <p:spPr>
          <a:xfrm>
            <a:off x="714356" y="4786314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직사각형 6"/>
          <p:cNvSpPr/>
          <p:nvPr/>
        </p:nvSpPr>
        <p:spPr>
          <a:xfrm>
            <a:off x="785794" y="6286512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직사각형 7"/>
          <p:cNvSpPr/>
          <p:nvPr/>
        </p:nvSpPr>
        <p:spPr>
          <a:xfrm>
            <a:off x="785794" y="7786710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직사각형 10"/>
          <p:cNvSpPr/>
          <p:nvPr/>
        </p:nvSpPr>
        <p:spPr>
          <a:xfrm flipV="1">
            <a:off x="457200" y="5105400"/>
            <a:ext cx="6143668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6" name="Picture 4" descr="https://postfiles.pstatic.net/data29/2007/11/1/143/%B3%BB%B0%A1_%BE%EE%B5%D2%BC%D3%BF%A1%BC%AD_genius03.jpg?type=w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7150"/>
            <a:ext cx="7077075" cy="9201150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/>
        </p:nvSpPr>
        <p:spPr>
          <a:xfrm>
            <a:off x="838200" y="2514600"/>
            <a:ext cx="6019800" cy="3619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직사각형 12"/>
          <p:cNvSpPr/>
          <p:nvPr/>
        </p:nvSpPr>
        <p:spPr>
          <a:xfrm>
            <a:off x="838200" y="4419600"/>
            <a:ext cx="6019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https://mblogthumb-phinf.pstatic.net/20160424_239/reener_1461500406018yKHRj_JPEG/%BC%BA%B7%C9%C0%CC_%BF%C0%BC%CB%B3%D7.jpg?type=w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629400" cy="8915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1462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chamoonsik</dc:creator>
  <cp:lastModifiedBy>moonsik chae</cp:lastModifiedBy>
  <cp:revision>151</cp:revision>
  <dcterms:created xsi:type="dcterms:W3CDTF">2010-10-31T12:23:58Z</dcterms:created>
  <dcterms:modified xsi:type="dcterms:W3CDTF">2018-06-29T17:48:44Z</dcterms:modified>
</cp:coreProperties>
</file>