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61" r:id="rId4"/>
    <p:sldId id="262" r:id="rId5"/>
  </p:sldIdLst>
  <p:sldSz cx="6858000" cy="9144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2616" y="-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3/1/2019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3/1/2019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3/1/2019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3/1/2019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3/1/2019</a:t>
            </a:fld>
            <a:endParaRPr 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3/1/2019</a:t>
            </a:fld>
            <a:endParaRPr 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3/1/2019</a:t>
            </a:fld>
            <a:endParaRPr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3/1/2019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3/1/2019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3/1/2019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3/1/2019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23A40-B22B-4CBD-93F8-A5DCCEA0BFB1}" type="datetimeFigureOut">
              <a:rPr lang="en-US" smtClean="0"/>
              <a:pPr/>
              <a:t>3/1/2019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m/url?sa=i&amp;rct=j&amp;q=&amp;esrc=s&amp;source=images&amp;cd=&amp;cad=rja&amp;uact=8&amp;ved=2ahUKEwiv87mywuHgAhVMXq0KHRfsAb0QjRx6BAgBEAU&amp;url=http://m.blog.naver.com/dpwl7910/221091329702&amp;psig=AOvVaw3RXR6MiTGpA3wArHaIbahu&amp;ust=1551549446545759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m/url?sa=i&amp;rct=j&amp;q=&amp;esrc=s&amp;source=images&amp;cd=&amp;cad=rja&amp;uact=8&amp;ved=2ahUKEwj2wZChw-HgAhVHI6wKHXPOA6MQjRx6BAgBEAU&amp;url=http://www.kangbukjeil.org/share_06/42636&amp;psig=AOvVaw2ETleh_4N-ap5rsQhqbqz6&amp;ust=1551549717071924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source=images&amp;cd=&amp;cad=rja&amp;uact=8&amp;ved=2ahUKEwju3tbJwuHgAhUSQq0KHRF4CisQjRx6BAgBEAU&amp;url=http://m.blog.naver.com/atomnice/220066840125&amp;psig=AOvVaw3e_P0VegtGSTiEj-foSp55&amp;ust=1551549531197289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google.com/url?sa=i&amp;rct=j&amp;q=&amp;esrc=s&amp;source=images&amp;cd=&amp;cad=rja&amp;uact=8&amp;ved=2ahUKEwiitezOxeHgAhVL-6wKHebvD6IQjRx6BAgBEAU&amp;url=https://pathway.kr/7280&amp;psig=AOvVaw34kS-DPQJ4SveNOBNsaaMK&amp;ust=155155025794889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하늘의 문을 여소서에 대한 이미지 검색결과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90" y="0"/>
            <a:ext cx="6555114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500042" y="2714612"/>
            <a:ext cx="5857916" cy="35719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428604" y="5429256"/>
            <a:ext cx="5857916" cy="35719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직사각형 6"/>
          <p:cNvSpPr/>
          <p:nvPr/>
        </p:nvSpPr>
        <p:spPr>
          <a:xfrm>
            <a:off x="500042" y="2500298"/>
            <a:ext cx="6143668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직사각형 7"/>
          <p:cNvSpPr/>
          <p:nvPr/>
        </p:nvSpPr>
        <p:spPr>
          <a:xfrm>
            <a:off x="428604" y="5072066"/>
            <a:ext cx="6143668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직사각형 8"/>
          <p:cNvSpPr/>
          <p:nvPr/>
        </p:nvSpPr>
        <p:spPr>
          <a:xfrm>
            <a:off x="685800" y="2285984"/>
            <a:ext cx="6172200" cy="6429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직사각형 9"/>
          <p:cNvSpPr/>
          <p:nvPr/>
        </p:nvSpPr>
        <p:spPr>
          <a:xfrm>
            <a:off x="685800" y="4857752"/>
            <a:ext cx="6172200" cy="6429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나로부터 시작되리에 대한 이미지 검색결과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90" y="214282"/>
            <a:ext cx="6210301" cy="86439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57166" y="3000364"/>
            <a:ext cx="6215106" cy="3571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직사각형 4"/>
          <p:cNvSpPr/>
          <p:nvPr/>
        </p:nvSpPr>
        <p:spPr>
          <a:xfrm>
            <a:off x="285728" y="5500694"/>
            <a:ext cx="6215106" cy="3571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거룩하신 성령이여에 대한 이미지 검색결과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90" y="0"/>
            <a:ext cx="6643710" cy="8786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부르신 곳에서에 대한 이미지 검색결과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90" y="285720"/>
            <a:ext cx="6481867" cy="8572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794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parkshin</dc:creator>
  <cp:lastModifiedBy>moonsik chae</cp:lastModifiedBy>
  <cp:revision>79</cp:revision>
  <dcterms:created xsi:type="dcterms:W3CDTF">2012-10-05T02:34:38Z</dcterms:created>
  <dcterms:modified xsi:type="dcterms:W3CDTF">2019-03-01T21:03:34Z</dcterms:modified>
</cp:coreProperties>
</file>