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9" r:id="rId4"/>
    <p:sldId id="258" r:id="rId5"/>
  </p:sldIdLst>
  <p:sldSz cx="6858000" cy="9144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23A40-B22B-4CBD-93F8-A5DCCEA0BFB1}" type="datetimeFigureOut">
              <a:rPr lang="en-US" smtClean="0"/>
              <a:pPr/>
              <a:t>10/4/2018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71109-4B21-4D51-98D4-2735397728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에벤에셀하나님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8929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온 땅이여 주를 찬양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90" y="0"/>
            <a:ext cx="6491310" cy="4572000"/>
          </a:xfrm>
          <a:prstGeom prst="rect">
            <a:avLst/>
          </a:prstGeom>
          <a:noFill/>
        </p:spPr>
      </p:pic>
      <p:pic>
        <p:nvPicPr>
          <p:cNvPr id="4" name="Picture 2" descr="우리 주의 성령이 악보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4572000"/>
            <a:ext cx="6429420" cy="435771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4000504" y="6143636"/>
            <a:ext cx="2571768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14356" y="2000232"/>
            <a:ext cx="5715040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500042" y="4572000"/>
            <a:ext cx="6000792" cy="785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주께가까이날이끄소서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5715008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90" y="5929322"/>
            <a:ext cx="664371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500042" y="2714612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28604" y="5429256"/>
            <a:ext cx="5857916" cy="35719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500042" y="2500298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428604" y="5072066"/>
            <a:ext cx="6143668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>
            <a:off x="214290" y="2285984"/>
            <a:ext cx="6143668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직사각형 11"/>
          <p:cNvSpPr/>
          <p:nvPr/>
        </p:nvSpPr>
        <p:spPr>
          <a:xfrm>
            <a:off x="357166" y="4929190"/>
            <a:ext cx="6143668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20100207 2월 첫째주 오후 찬양예배 찬양콘티입니다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90" y="0"/>
            <a:ext cx="6429420" cy="8786842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500042" y="1428728"/>
            <a:ext cx="5715000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직사각형 12"/>
          <p:cNvSpPr/>
          <p:nvPr/>
        </p:nvSpPr>
        <p:spPr>
          <a:xfrm>
            <a:off x="500042" y="2571736"/>
            <a:ext cx="5715000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직사각형 13"/>
          <p:cNvSpPr/>
          <p:nvPr/>
        </p:nvSpPr>
        <p:spPr>
          <a:xfrm>
            <a:off x="714356" y="3643306"/>
            <a:ext cx="557216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직사각형 14"/>
          <p:cNvSpPr/>
          <p:nvPr/>
        </p:nvSpPr>
        <p:spPr>
          <a:xfrm>
            <a:off x="285728" y="4714876"/>
            <a:ext cx="557216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parkshin</dc:creator>
  <cp:lastModifiedBy>moonsik chae</cp:lastModifiedBy>
  <cp:revision>75</cp:revision>
  <dcterms:created xsi:type="dcterms:W3CDTF">2012-10-05T02:34:38Z</dcterms:created>
  <dcterms:modified xsi:type="dcterms:W3CDTF">2018-10-04T13:00:29Z</dcterms:modified>
</cp:coreProperties>
</file>