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5" r:id="rId3"/>
    <p:sldId id="268" r:id="rId4"/>
    <p:sldId id="267" r:id="rId5"/>
  </p:sldIdLst>
  <p:sldSz cx="6858000" cy="9144000" type="screen4x3"/>
  <p:notesSz cx="6858000" cy="92964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2658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2018-09-14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2018-09-14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2018-09-14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7ABA3-DB43-4D18-BF80-C952A77C9653}" type="datetimeFigureOut">
              <a:rPr lang="ko-KR" altLang="en-US" smtClean="0"/>
              <a:pPr/>
              <a:t>2018-09-14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12/18 주일2부찬양곡리스트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629400" cy="8915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09600" y="7086600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직사각형 5"/>
          <p:cNvSpPr/>
          <p:nvPr/>
        </p:nvSpPr>
        <p:spPr>
          <a:xfrm>
            <a:off x="714356" y="4786314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직사각형 6"/>
          <p:cNvSpPr/>
          <p:nvPr/>
        </p:nvSpPr>
        <p:spPr>
          <a:xfrm>
            <a:off x="785794" y="6286512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직사각형 7"/>
          <p:cNvSpPr/>
          <p:nvPr/>
        </p:nvSpPr>
        <p:spPr>
          <a:xfrm>
            <a:off x="785794" y="7786710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직사각형 9"/>
          <p:cNvSpPr/>
          <p:nvPr/>
        </p:nvSpPr>
        <p:spPr>
          <a:xfrm flipV="1">
            <a:off x="457200" y="2438400"/>
            <a:ext cx="6143668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직사각형 10"/>
          <p:cNvSpPr/>
          <p:nvPr/>
        </p:nvSpPr>
        <p:spPr>
          <a:xfrm flipV="1">
            <a:off x="457200" y="5105400"/>
            <a:ext cx="6143668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주님의 솜씨~♬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 flipV="1">
            <a:off x="381000" y="2514600"/>
            <a:ext cx="6143668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직사각형 3"/>
          <p:cNvSpPr/>
          <p:nvPr/>
        </p:nvSpPr>
        <p:spPr>
          <a:xfrm flipV="1">
            <a:off x="457200" y="4876800"/>
            <a:ext cx="6143668" cy="609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4" descr="http://postfiles13.naver.net/20110706_204/grengh_1309907146622RKaPy_JPEG/0526.jpg?type=w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6705600" cy="883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http://ywg.pe.kr/악보/그림/ㅅ/사랑의종소리1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1691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chamoonsik</dc:creator>
  <cp:lastModifiedBy>moonsik chae</cp:lastModifiedBy>
  <cp:revision>163</cp:revision>
  <dcterms:created xsi:type="dcterms:W3CDTF">2010-10-31T12:23:58Z</dcterms:created>
  <dcterms:modified xsi:type="dcterms:W3CDTF">2018-09-14T16:54:22Z</dcterms:modified>
</cp:coreProperties>
</file>