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70" r:id="rId3"/>
    <p:sldId id="271" r:id="rId4"/>
    <p:sldId id="266" r:id="rId5"/>
  </p:sldIdLst>
  <p:sldSz cx="6858000" cy="9144000" type="screen4x3"/>
  <p:notesSz cx="6858000" cy="92964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2658" y="-1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2018-08-24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2018-08-24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2018-08-24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2018-08-24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2018-08-24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2018-08-24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2018-08-24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2018-08-24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2018-08-24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2018-08-24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2018-08-24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67ABA3-DB43-4D18-BF80-C952A77C9653}" type="datetimeFigureOut">
              <a:rPr lang="ko-KR" altLang="en-US" smtClean="0"/>
              <a:pPr/>
              <a:t>2018-08-24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google.com/url?sa=i&amp;rct=j&amp;q=&amp;esrc=s&amp;source=images&amp;cd=&amp;cad=rja&amp;uact=8&amp;ved=2ahUKEwjktbqA6IPdAhVNTt8KHU5UCuEQjRx6BAgBEAU&amp;url=http://blog.naver.com/PostView.nhn?blogId=cutexili&amp;logNo=220342039762&amp;parentCategoryNo=&amp;categoryNo=8&amp;viewDate=&amp;isShowPopularPosts=true&amp;from=search&amp;psig=AOvVaw3HvBEHK9A6VuYG-NLxCbRS&amp;ust=1535135614611078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주는 완전합니다에 대한 이미지 검색결과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0"/>
            <a:ext cx="6705600" cy="9144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cafeptthumb3.phinf.naver.net/20110413_176/banaba76_1302672143058wM8we_jpg/a_%B3%AA%C0%C7%B9%DD%BC%AE%C0%CC%BD%C5%C7%CF%B3%AA%B4%D4_banaba76.jpg?type=w7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852"/>
            <a:ext cx="6643710" cy="87154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9055282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postfiles4.naver.net/20091106_3/cmi1125_1257487473898MXTv8_jpg/갈길을밝히보이시니_cmi1125.jpg?type=w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8140126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blogfiles.pstatic.net/20090929_127/awaken1_1254234512986a5vvr_jpg/십자가를_참으신_awak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1459</TotalTime>
  <Words>0</Words>
  <Application>Microsoft Office PowerPoint</Application>
  <PresentationFormat>화면 슬라이드 쇼(4:3)</PresentationFormat>
  <Paragraphs>0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슬라이드 1</vt:lpstr>
      <vt:lpstr>슬라이드 2</vt:lpstr>
      <vt:lpstr>슬라이드 3</vt:lpstr>
      <vt:lpstr>슬라이드 4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chamoonsik</dc:creator>
  <cp:lastModifiedBy>moonsik chae</cp:lastModifiedBy>
  <cp:revision>148</cp:revision>
  <dcterms:created xsi:type="dcterms:W3CDTF">2010-10-31T12:23:58Z</dcterms:created>
  <dcterms:modified xsi:type="dcterms:W3CDTF">2018-08-24T14:34:54Z</dcterms:modified>
</cp:coreProperties>
</file>