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58" r:id="rId4"/>
    <p:sldId id="259" r:id="rId5"/>
  </p:sldIdLst>
  <p:sldSz cx="6858000" cy="9144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23A40-B22B-4CBD-93F8-A5DCCEA0BFB1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/url?sa=i&amp;rct=j&amp;q=&amp;esrc=s&amp;source=images&amp;cd=&amp;ved=2ahUKEwi1wY68ga7cAhWOmuAKHfrIACsQjRx6BAgBEAU&amp;url=http://m.cafe.daum.net/ad0835/DYpF/263?q=D_ozRupxc6n_o0&amp;&amp;psig=AOvVaw2LKe_ghvVWZOudYlbUyRNT&amp;ust=1532187426151243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m/url?sa=i&amp;rct=j&amp;q=&amp;esrc=s&amp;source=images&amp;cd=&amp;cad=rja&amp;uact=8&amp;ved=2ahUKEwiwi_Lc06TeAhUFOawKHcGQCYYQjRx6BAgBEAU&amp;url=http%3A%2F%2Fccm.ieraser.net%2F241&amp;psig=AOvVaw3UIuOB6mf1YeNl3_gQ56h4&amp;ust=154066209835690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내 한가지 소원 악보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58000" cy="8929718"/>
          </a:xfrm>
          <a:prstGeom prst="rect">
            <a:avLst/>
          </a:prstGeom>
          <a:noFill/>
        </p:spPr>
      </p:pic>
      <p:sp>
        <p:nvSpPr>
          <p:cNvPr id="4" name="직사각형 3"/>
          <p:cNvSpPr/>
          <p:nvPr/>
        </p:nvSpPr>
        <p:spPr>
          <a:xfrm>
            <a:off x="500042" y="2285984"/>
            <a:ext cx="614366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직사각형 4"/>
          <p:cNvSpPr/>
          <p:nvPr/>
        </p:nvSpPr>
        <p:spPr>
          <a:xfrm>
            <a:off x="357166" y="3786182"/>
            <a:ext cx="614366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직사각형 5"/>
          <p:cNvSpPr/>
          <p:nvPr/>
        </p:nvSpPr>
        <p:spPr>
          <a:xfrm>
            <a:off x="214290" y="5000628"/>
            <a:ext cx="642942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Shin's com\Documents\주일예배 PPT자료\찬양\찬양악보\찬양악보\ㄱ~ㅅ\나의가장낮은마음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500042" y="2714612"/>
            <a:ext cx="5857916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428604" y="5429256"/>
            <a:ext cx="5857916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500042" y="2500298"/>
            <a:ext cx="6143668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428604" y="5072066"/>
            <a:ext cx="6143668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직사각형 11"/>
          <p:cNvSpPr/>
          <p:nvPr/>
        </p:nvSpPr>
        <p:spPr>
          <a:xfrm>
            <a:off x="357166" y="4929190"/>
            <a:ext cx="6143668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956" y="214282"/>
            <a:ext cx="6733044" cy="868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0042" y="4572000"/>
            <a:ext cx="6000792" cy="785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하나님은 너를 지키시는 자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90" y="214282"/>
            <a:ext cx="6357982" cy="4938714"/>
          </a:xfrm>
          <a:prstGeom prst="rect">
            <a:avLst/>
          </a:prstGeom>
          <a:noFill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" y="5072066"/>
            <a:ext cx="6781800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parkshin</dc:creator>
  <cp:lastModifiedBy>moonsik chae</cp:lastModifiedBy>
  <cp:revision>76</cp:revision>
  <dcterms:created xsi:type="dcterms:W3CDTF">2012-10-05T02:34:38Z</dcterms:created>
  <dcterms:modified xsi:type="dcterms:W3CDTF">2018-10-26T18:14:41Z</dcterms:modified>
</cp:coreProperties>
</file>