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5" r:id="rId3"/>
    <p:sldId id="268" r:id="rId4"/>
    <p:sldId id="270" r:id="rId5"/>
  </p:sldIdLst>
  <p:sldSz cx="6858000" cy="9144000" type="screen4x3"/>
  <p:notesSz cx="70104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34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m/url?sa=i&amp;source=images&amp;cd=&amp;cad=rja&amp;uact=8&amp;ved=2ahUKEwiAn8bO8_vaAhVMc98KHWTjDN4QjRx6BAgBEAU&amp;url=http%3A%2F%2Fm.blog.naver.com%2Fbbbchrist%2F50190360378&amp;psig=AOvVaw0WMqW82K9APif5HDJzzA8k&amp;ust=1526067771946341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내이름 아시죠에 대한 이미지 검색결과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883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09600" y="708660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714356" y="4786314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785794" y="6286512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785794" y="778671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직사각형 9"/>
          <p:cNvSpPr/>
          <p:nvPr/>
        </p:nvSpPr>
        <p:spPr>
          <a:xfrm flipV="1">
            <a:off x="714332" y="57150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http://sundoo.org/data/file/worship_37377/3413885082_0xzXoZ5l_B3AAC0C7BBE7B6FBC7CFB4C2C3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914400" y="1828800"/>
            <a:ext cx="5643602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>
            <a:off x="685800" y="3657600"/>
            <a:ext cx="58674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직사각형 11"/>
          <p:cNvSpPr/>
          <p:nvPr/>
        </p:nvSpPr>
        <p:spPr>
          <a:xfrm>
            <a:off x="762000" y="5486400"/>
            <a:ext cx="27432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 flipV="1">
            <a:off x="381000" y="2514600"/>
            <a:ext cx="6143668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직사각형 3"/>
          <p:cNvSpPr/>
          <p:nvPr/>
        </p:nvSpPr>
        <p:spPr>
          <a:xfrm flipV="1">
            <a:off x="457200" y="4876800"/>
            <a:ext cx="6143668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ttp://postfiles11.naver.net/20160507_250/hakgilee_1462597737651WTzzV_JPEG/%BE%C6%B8%A7%B4%D9%BF%EE_%BB%E7%B6%FB%C0%BB%BE%C6%B8%A7%B4%D9%BF%EE_%BB%E7%B6%FB%C0%BB_%B3%AA%B4%B2%BF%E4.jpg?type=w9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flipV="1">
            <a:off x="457200" y="4876800"/>
            <a:ext cx="6143668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5638800"/>
            <a:ext cx="66294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1691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174</cp:revision>
  <dcterms:created xsi:type="dcterms:W3CDTF">2010-10-31T12:23:58Z</dcterms:created>
  <dcterms:modified xsi:type="dcterms:W3CDTF">2018-05-10T19:50:05Z</dcterms:modified>
</cp:coreProperties>
</file>