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7" r:id="rId3"/>
    <p:sldId id="266" r:id="rId4"/>
    <p:sldId id="260" r:id="rId5"/>
  </p:sldIdLst>
  <p:sldSz cx="6858000" cy="9144000" type="screen4x3"/>
  <p:notesSz cx="6858000" cy="92964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2658" y="-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7ABA3-DB43-4D18-BF80-C952A77C9653}" type="datetimeFigureOut">
              <a:rPr lang="ko-KR" altLang="en-US" smtClean="0"/>
              <a:pPr/>
              <a:t>2018-06-22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906" y="228600"/>
            <a:ext cx="6627694" cy="868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857232" y="3286116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직사각형 5"/>
          <p:cNvSpPr/>
          <p:nvPr/>
        </p:nvSpPr>
        <p:spPr>
          <a:xfrm>
            <a:off x="714356" y="4786314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직사각형 6"/>
          <p:cNvSpPr/>
          <p:nvPr/>
        </p:nvSpPr>
        <p:spPr>
          <a:xfrm>
            <a:off x="785794" y="6286512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직사각형 7"/>
          <p:cNvSpPr/>
          <p:nvPr/>
        </p:nvSpPr>
        <p:spPr>
          <a:xfrm>
            <a:off x="785794" y="7786710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직사각형 9"/>
          <p:cNvSpPr/>
          <p:nvPr/>
        </p:nvSpPr>
        <p:spPr>
          <a:xfrm flipV="1">
            <a:off x="457200" y="2438400"/>
            <a:ext cx="6143668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직사각형 10"/>
          <p:cNvSpPr/>
          <p:nvPr/>
        </p:nvSpPr>
        <p:spPr>
          <a:xfrm flipV="1">
            <a:off x="457200" y="5105400"/>
            <a:ext cx="6143668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2" descr="https://postfiles.pstatic.net/MjAxNzA4MjFfMjU1/MDAxNTAzMjkzMjI2MDEy.e2f2ShvQ18JxgVxCW3ECqcp0gY130t9wLILrILAJjeMg.0D7n6jn6Dm5MFFu00PjooGiTh_k4JKhxFy1T58c6qesg.PNG.joseph1040/%EC%84%B1%EB%A0%B9%EC%9D%B4%EC%97%AC%EC%9E%84%ED%95%98%EC%86%8C%EC%84%9C.png?type=w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0"/>
            <a:ext cx="6324600" cy="8915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868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postfiles.pstatic.net/20130623_61/jjkkhh2232_1371940258461yxUin_JPEG/ECA3BCEC9D98-EB8F84EBA5BC-EBB284EBA6ACEAB3A0.jpg?type=w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1397</TotalTime>
  <Words>0</Words>
  <Application>Microsoft Office PowerPoint</Application>
  <PresentationFormat>화면 슬라이드 쇼(4:3)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chamoonsik</dc:creator>
  <cp:lastModifiedBy>moonsik chae</cp:lastModifiedBy>
  <cp:revision>141</cp:revision>
  <dcterms:created xsi:type="dcterms:W3CDTF">2010-10-31T12:23:58Z</dcterms:created>
  <dcterms:modified xsi:type="dcterms:W3CDTF">2018-06-22T14:29:27Z</dcterms:modified>
</cp:coreProperties>
</file>