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9" r:id="rId4"/>
    <p:sldId id="260" r:id="rId5"/>
  </p:sldIdLst>
  <p:sldSz cx="6858000" cy="9144000" type="screen4x3"/>
  <p:notesSz cx="7010400" cy="92964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2658" y="-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7ABA3-DB43-4D18-BF80-C952A77C9653}" type="datetimeFigureOut">
              <a:rPr lang="ko-KR" altLang="en-US" smtClean="0"/>
              <a:pPr/>
              <a:t>2018-08-17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44D06-2BCF-41B5-9F92-95EEC903D86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나의 안에 거하라  류수영 작사 작곡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857232" y="3286116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직사각형 5"/>
          <p:cNvSpPr/>
          <p:nvPr/>
        </p:nvSpPr>
        <p:spPr>
          <a:xfrm>
            <a:off x="714356" y="4786314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직사각형 6"/>
          <p:cNvSpPr/>
          <p:nvPr/>
        </p:nvSpPr>
        <p:spPr>
          <a:xfrm>
            <a:off x="785794" y="6286512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직사각형 7"/>
          <p:cNvSpPr/>
          <p:nvPr/>
        </p:nvSpPr>
        <p:spPr>
          <a:xfrm>
            <a:off x="785794" y="7786710"/>
            <a:ext cx="56436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직사각형 9"/>
          <p:cNvSpPr/>
          <p:nvPr/>
        </p:nvSpPr>
        <p:spPr>
          <a:xfrm flipV="1">
            <a:off x="457200" y="2438400"/>
            <a:ext cx="6143668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직사각형 10"/>
          <p:cNvSpPr/>
          <p:nvPr/>
        </p:nvSpPr>
        <p:spPr>
          <a:xfrm flipV="1">
            <a:off x="457200" y="5105400"/>
            <a:ext cx="6143668" cy="838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 descr="http://postfiles9.naver.net/data33/2008/2/19/200/45.%C7%AE%C0%BA%B8%B6%B8%A3%B0%ED_%B2%C9%C0%BA%BD%C3%B5%E5%B3%AA_jimin226.jpg?type=w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28600"/>
            <a:ext cx="6415110" cy="8915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주님을 보게 하소서 [G코드, CCM악보, 찬양악보]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0"/>
            <a:ext cx="6400800" cy="883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1434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chamoonsik</dc:creator>
  <cp:lastModifiedBy>moonsik chae</cp:lastModifiedBy>
  <cp:revision>147</cp:revision>
  <dcterms:created xsi:type="dcterms:W3CDTF">2010-10-31T12:23:58Z</dcterms:created>
  <dcterms:modified xsi:type="dcterms:W3CDTF">2018-08-17T13:33:40Z</dcterms:modified>
</cp:coreProperties>
</file>