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7" r:id="rId3"/>
    <p:sldId id="268" r:id="rId4"/>
    <p:sldId id="260" r:id="rId5"/>
  </p:sldIdLst>
  <p:sldSz cx="6858000" cy="9144000" type="screen4x3"/>
  <p:notesSz cx="6858000" cy="92964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2658" y="-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2019-02-01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2019-02-01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2019-02-01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2019-02-01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2019-02-01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2019-02-01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2019-02-01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2019-02-01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2019-02-01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2019-02-01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2019-02-01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67ABA3-DB43-4D18-BF80-C952A77C9653}" type="datetimeFigureOut">
              <a:rPr lang="ko-KR" altLang="en-US" smtClean="0"/>
              <a:pPr/>
              <a:t>2019-02-01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m/url?sa=i&amp;rct=j&amp;q=&amp;esrc=s&amp;source=images&amp;cd=&amp;cad=rja&amp;uact=8&amp;ved=2ahUKEwjX-czb_sTdAhWGl-AKHUjbBigQjRx6BAgBEAU&amp;url=http://blog.daum.net/srdeer/170&amp;psig=AOvVaw2BcPde_eDfbFUSlh6H5jBY&amp;ust=1537375102029987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그럼에도 불구하고 악보에 대한 이미지 검색결과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228600"/>
            <a:ext cx="6400800" cy="8610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56" y="381000"/>
            <a:ext cx="6264696" cy="8511480"/>
          </a:xfrm>
        </p:spPr>
      </p:pic>
    </p:spTree>
    <p:extLst>
      <p:ext uri="{BB962C8B-B14F-4D97-AF65-F5344CB8AC3E}">
        <p14:creationId xmlns="" xmlns:p14="http://schemas.microsoft.com/office/powerpoint/2010/main" val="35955159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56" y="179512"/>
            <a:ext cx="6264695" cy="896448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041713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postfiles.pstatic.net/MjAxNzA4MTRfMjQ0/MDAxNTAyNjc3MjM2MjQx.SJpan85ydwmnVyrFZZorJ_5FpRH8r-NFJm6zIp8kPPUg.N1Cnnu0L9IvZpfopffMF3615r8roCAew_bPYEoYVmy0g.JPEG.awakech/A%EC%BD%94%EB%93%9C_%EC%B0%AC%EC%96%91_CCM_%EC%B6%94%EC%B2%9C_-_%EB%82%98%EC%9D%98_%EC%98%81%ED%98%BC%EC%9D%B4_%EC%9E%A0%EC%9E%A0%ED%9E%88_%28%EC%95%85%EB%B3%B4%29_%283%29.jpg?type=w77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0"/>
            <a:ext cx="6324600" cy="8915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1517</TotalTime>
  <Words>0</Words>
  <Application>Microsoft Office PowerPoint</Application>
  <PresentationFormat>화면 슬라이드 쇼(4:3)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슬라이드 1</vt:lpstr>
      <vt:lpstr>슬라이드 2</vt:lpstr>
      <vt:lpstr>슬라이드 3</vt:lpstr>
      <vt:lpstr>슬라이드 4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chamoonsik</dc:creator>
  <cp:lastModifiedBy>moonsik chae</cp:lastModifiedBy>
  <cp:revision>155</cp:revision>
  <dcterms:created xsi:type="dcterms:W3CDTF">2010-10-31T12:23:58Z</dcterms:created>
  <dcterms:modified xsi:type="dcterms:W3CDTF">2019-02-01T15:37:15Z</dcterms:modified>
</cp:coreProperties>
</file>