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7" r:id="rId3"/>
    <p:sldId id="268" r:id="rId4"/>
    <p:sldId id="266" r:id="rId5"/>
  </p:sldIdLst>
  <p:sldSz cx="6858000" cy="9144000" type="screen4x3"/>
  <p:notesSz cx="6858000" cy="92964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2634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2018-07-12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2018-07-12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2018-07-12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2018-07-12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2018-07-12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2018-07-12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2018-07-12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2018-07-12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2018-07-12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2018-07-12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2018-07-12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7ABA3-DB43-4D18-BF80-C952A77C9653}" type="datetimeFigureOut">
              <a:rPr lang="ko-KR" altLang="en-US" smtClean="0"/>
              <a:pPr/>
              <a:t>2018-07-12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하나님은 우리의 피난처가 되시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8991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cafeptthumb3.phinf.naver.net/20110413_176/banaba76_1302672143058wM8we_jpg/a_%B3%AA%C0%C7%B9%DD%BC%AE%C0%CC%BD%C5%C7%CF%B3%AA%B4%D4_banaba76.jpg?type=w7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52"/>
            <a:ext cx="6643710" cy="87154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05528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postfiles4.naver.net/20091106_3/cmi1125_1257487473898MXTv8_jpg/갈길을밝히보이시니_cmi1125.jpg?type=w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14012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0"/>
            <a:ext cx="6400800" cy="891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1422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chamoonsik</dc:creator>
  <cp:lastModifiedBy>moonsik chae</cp:lastModifiedBy>
  <cp:revision>145</cp:revision>
  <dcterms:created xsi:type="dcterms:W3CDTF">2010-10-31T12:23:58Z</dcterms:created>
  <dcterms:modified xsi:type="dcterms:W3CDTF">2018-07-12T15:33:23Z</dcterms:modified>
</cp:coreProperties>
</file>