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7" r:id="rId2"/>
    <p:sldId id="268" r:id="rId3"/>
    <p:sldId id="259" r:id="rId4"/>
    <p:sldId id="257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221"/>
    <p:restoredTop sz="94085"/>
  </p:normalViewPr>
  <p:slideViewPr>
    <p:cSldViewPr snapToGrid="0">
      <p:cViewPr varScale="1">
        <p:scale>
          <a:sx n="55" d="100"/>
          <a:sy n="55" d="100"/>
        </p:scale>
        <p:origin x="176" y="1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874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898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83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9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60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85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146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18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263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7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263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00014-2AC5-2349-ABAD-494A6A0C9EF7}" type="datetimeFigureOut">
              <a:rPr lang="en-US" smtClean="0"/>
              <a:t>7/8/23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C2AC9-0F1A-3444-868D-FF059FD36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0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DA25DA-FA56-209B-41EC-913F89C9DF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19"/>
            <a:ext cx="6857999" cy="905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018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730820-52E8-F3F5-3B6F-F505634F5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" y="164123"/>
            <a:ext cx="6579870" cy="881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57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50D240-FFF1-EFD8-31F3-1F057F3B6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937" y="168761"/>
            <a:ext cx="6366127" cy="880647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FE6AD8-CB74-6EA2-2CF4-78AB9EE89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94" y="327597"/>
            <a:ext cx="6459413" cy="848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50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945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kiran shin</dc:creator>
  <cp:lastModifiedBy>kiran shin</cp:lastModifiedBy>
  <cp:revision>61</cp:revision>
  <cp:lastPrinted>2022-10-14T15:58:42Z</cp:lastPrinted>
  <dcterms:created xsi:type="dcterms:W3CDTF">2022-08-02T00:06:41Z</dcterms:created>
  <dcterms:modified xsi:type="dcterms:W3CDTF">2023-07-08T22:02:08Z</dcterms:modified>
</cp:coreProperties>
</file>