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0" r:id="rId4"/>
    <p:sldId id="258" r:id="rId5"/>
    <p:sldId id="259" r:id="rId6"/>
  </p:sldIdLst>
  <p:sldSz cx="6858000" cy="9144000" type="screen4x3"/>
  <p:notesSz cx="68580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595" autoAdjust="0"/>
  </p:normalViewPr>
  <p:slideViewPr>
    <p:cSldViewPr>
      <p:cViewPr varScale="1">
        <p:scale>
          <a:sx n="62" d="100"/>
          <a:sy n="62" d="100"/>
        </p:scale>
        <p:origin x="-2928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18793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88096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25061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2340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25506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8697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84549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5434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15428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26066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49694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754BB-0005-45E4-9FBB-C9FE24C41A3B}" type="datetimeFigureOut">
              <a:rPr lang="ko-KR" altLang="en-US" smtClean="0"/>
              <a:pPr/>
              <a:t>2018-10-19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F6A878-8517-49EB-B1A3-7B0217BDD76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53207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언제나 내모습~♬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8915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22803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ostfiles2.naver.net/20100813_113/rohkp_1281664878839RSCxi_jpg/그날이도적같이_rohkp.jpg?type=w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891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3505200" y="3733800"/>
            <a:ext cx="29718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http://pds112.cafe.daum.net/image/5/cafe/2009/08/05/11/12/4a78ea9c548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05509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blogfiles.naver.net/data19/2006/11/13/129/55555-purejin82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8915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36957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슬라이드 1</vt:lpstr>
      <vt:lpstr>슬라이드 2</vt:lpstr>
      <vt:lpstr>슬라이드 3</vt:lpstr>
      <vt:lpstr>슬라이드 4</vt:lpstr>
      <vt:lpstr>슬라이드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Shin's com</dc:creator>
  <cp:lastModifiedBy>moonsik chae</cp:lastModifiedBy>
  <cp:revision>23</cp:revision>
  <dcterms:created xsi:type="dcterms:W3CDTF">2017-05-06T01:49:58Z</dcterms:created>
  <dcterms:modified xsi:type="dcterms:W3CDTF">2018-10-19T12:14:50Z</dcterms:modified>
</cp:coreProperties>
</file>